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72.xml" ContentType="application/vnd.openxmlformats-officedocument.presentationml.slide+xml"/>
  <Override PartName="/ppt/slides/slide45.xml" ContentType="application/vnd.openxmlformats-officedocument.presentationml.slide+xml"/>
  <Override PartName="/ppt/slides/slide44.xml" ContentType="application/vnd.openxmlformats-officedocument.presentationml.slide+xml"/>
  <Override PartName="/ppt/slides/slide43.xml" ContentType="application/vnd.openxmlformats-officedocument.presentationml.slide+xml"/>
  <Override PartName="/ppt/slides/slide42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41.xml" ContentType="application/vnd.openxmlformats-officedocument.presentationml.slide+xml"/>
  <Override PartName="/ppt/slides/slide40.xml" ContentType="application/vnd.openxmlformats-officedocument.presentationml.slide+xml"/>
  <Override PartName="/ppt/slides/slide39.xml" ContentType="application/vnd.openxmlformats-officedocument.presentationml.slide+xml"/>
  <Override PartName="/ppt/slides/slide32.xml" ContentType="application/vnd.openxmlformats-officedocument.presentationml.slide+xml"/>
  <Override PartName="/ppt/slides/slide31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71.xml" ContentType="application/vnd.openxmlformats-officedocument.presentationml.slide+xml"/>
  <Override PartName="/ppt/slides/slide70.xml" ContentType="application/vnd.openxmlformats-officedocument.presentationml.slide+xml"/>
  <Override PartName="/ppt/slides/slide69.xml" ContentType="application/vnd.openxmlformats-officedocument.presentationml.slide+xml"/>
  <Override PartName="/ppt/slides/slide68.xml" ContentType="application/vnd.openxmlformats-officedocument.presentationml.slide+xml"/>
  <Override PartName="/ppt/slides/slide79.xml" ContentType="application/vnd.openxmlformats-officedocument.presentationml.slide+xml"/>
  <Override PartName="/ppt/slides/slide78.xml" ContentType="application/vnd.openxmlformats-officedocument.presentationml.slide+xml"/>
  <Override PartName="/ppt/slides/slide77.xml" ContentType="application/vnd.openxmlformats-officedocument.presentationml.slide+xml"/>
  <Override PartName="/ppt/slides/slide76.xml" ContentType="application/vnd.openxmlformats-officedocument.presentationml.slide+xml"/>
  <Override PartName="/ppt/slides/slide75.xml" ContentType="application/vnd.openxmlformats-officedocument.presentationml.slide+xml"/>
  <Override PartName="/ppt/slides/slide74.xml" ContentType="application/vnd.openxmlformats-officedocument.presentationml.slide+xml"/>
  <Override PartName="/ppt/slides/slide67.xml" ContentType="application/vnd.openxmlformats-officedocument.presentationml.slide+xml"/>
  <Override PartName="/ppt/slides/slide66.xml" ContentType="application/vnd.openxmlformats-officedocument.presentationml.slide+xml"/>
  <Override PartName="/ppt/slides/slide65.xml" ContentType="application/vnd.openxmlformats-officedocument.presentationml.slide+xml"/>
  <Override PartName="/ppt/slides/slide58.xml" ContentType="application/vnd.openxmlformats-officedocument.presentationml.slide+xml"/>
  <Override PartName="/ppt/slides/slide57.xml" ContentType="application/vnd.openxmlformats-officedocument.presentationml.slide+xml"/>
  <Override PartName="/ppt/slides/slide56.xml" ContentType="application/vnd.openxmlformats-officedocument.presentationml.slide+xml"/>
  <Override PartName="/ppt/slides/slide55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28.xml" ContentType="application/vnd.openxmlformats-officedocument.presentationml.slide+xml"/>
  <Override PartName="/ppt/slides/slide26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7.xml" ContentType="application/vnd.openxmlformats-officedocument.presentationml.slide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2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2.xml" ContentType="application/vnd.openxmlformats-officedocument.presentationml.slide+xml"/>
  <Override PartName="/ppt/slides/slide1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1.xml" ContentType="application/vnd.openxmlformats-officedocument.presentationml.slide+xml"/>
  <Override PartName="/ppt/slides/slide13.xml" ContentType="application/vnd.openxmlformats-officedocument.presentationml.slide+xml"/>
  <Override PartName="/ppt/slides/slide19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0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  <p:sldId id="325" r:id="rId69"/>
    <p:sldId id="326" r:id="rId70"/>
    <p:sldId id="327" r:id="rId71"/>
    <p:sldId id="328" r:id="rId72"/>
    <p:sldId id="329" r:id="rId73"/>
    <p:sldId id="330" r:id="rId74"/>
    <p:sldId id="315" r:id="rId75"/>
    <p:sldId id="316" r:id="rId76"/>
    <p:sldId id="331" r:id="rId77"/>
    <p:sldId id="332" r:id="rId78"/>
    <p:sldId id="333" r:id="rId79"/>
    <p:sldId id="334" r:id="rId8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86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customXml" Target="../customXml/item3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27377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3841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79631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37150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9301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42629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32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59840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611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47205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5949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9822F0-7D91-45E9-AC4F-054D63024908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10AFEA-B162-4CC3-AAD2-A2AA6EC2D6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01810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jp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빅데이터 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7609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927320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06913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68555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24205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6918084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865745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31843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7183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82429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603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728933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878190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64241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11285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709851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10982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1255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2738447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52608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52300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28478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697573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39155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823234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3203234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419913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276025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854378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5020305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176891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346247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560521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656747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348763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97754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140443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890277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19092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615823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803242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150654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982039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77362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647272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90277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076331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9782049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473140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605797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396539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666208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9542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26242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67183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882751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27741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04442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19615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94837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9624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7153015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3692365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8668877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441605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73722462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389606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724516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4924277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1131163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6013655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2326275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192381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6992041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8345484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742196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92251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89505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203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Props1.xml><?xml version="1.0" encoding="utf-8"?>
<ds:datastoreItem xmlns:ds="http://schemas.openxmlformats.org/officeDocument/2006/customXml" ds:itemID="{B984C2A0-64DD-40F1-8FB3-3D47A18DD4F2}"/>
</file>

<file path=customXml/itemProps2.xml><?xml version="1.0" encoding="utf-8"?>
<ds:datastoreItem xmlns:ds="http://schemas.openxmlformats.org/officeDocument/2006/customXml" ds:itemID="{16FF1E7B-EF51-4CBC-9332-9F6A0BEE9ECA}"/>
</file>

<file path=customXml/itemProps3.xml><?xml version="1.0" encoding="utf-8"?>
<ds:datastoreItem xmlns:ds="http://schemas.openxmlformats.org/officeDocument/2006/customXml" ds:itemID="{C27E618A-5F42-4B63-8901-CF637EE9D944}"/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1</Words>
  <Application>Microsoft Office PowerPoint</Application>
  <PresentationFormat>와이드스크린</PresentationFormat>
  <Paragraphs>1</Paragraphs>
  <Slides>79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79</vt:i4>
      </vt:variant>
    </vt:vector>
  </HeadingPairs>
  <TitlesOfParts>
    <vt:vector size="82" baseType="lpstr">
      <vt:lpstr>맑은 고딕</vt:lpstr>
      <vt:lpstr>Arial</vt:lpstr>
      <vt:lpstr>Office 테마</vt:lpstr>
      <vt:lpstr>빅데이터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빅데이터 </dc:title>
  <dc:creator>User</dc:creator>
  <cp:lastModifiedBy>User</cp:lastModifiedBy>
  <cp:revision>3</cp:revision>
  <dcterms:created xsi:type="dcterms:W3CDTF">2022-05-19T00:01:08Z</dcterms:created>
  <dcterms:modified xsi:type="dcterms:W3CDTF">2022-05-19T00:15:23Z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  <property fmtid="{D5CDD505-2E9C-101B-9397-08002B2CF9AE}" pid="3" name="MediaServiceImageTags">
    <vt:lpwstr/>
  </property>
</Properties>
</file>